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PRACTICE </a:t>
            </a:r>
            <a:r>
              <a:rPr lang="en-US" dirty="0" smtClean="0"/>
              <a:t>CASES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CHAP </a:t>
            </a:r>
            <a:r>
              <a:rPr lang="en-US" dirty="0" smtClean="0"/>
              <a:t>1</a:t>
            </a:r>
          </a:p>
          <a:p>
            <a:r>
              <a:rPr lang="en-US" dirty="0" smtClean="0"/>
              <a:t>Dr. Swati 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086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 invited B to watch an IPL match between MI and CSK in Mumbai. B accepted the offer but A did not turn up at the venue. Can B file a suit against A?</a:t>
            </a:r>
          </a:p>
          <a:p>
            <a:pPr marL="514350" indent="-514350">
              <a:buAutoNum type="arabicPeriod"/>
            </a:pPr>
            <a:r>
              <a:rPr lang="en-US" dirty="0" smtClean="0"/>
              <a:t>‘X ‘ a coolie in uniform carries ‘y’s luggage without being asked. In fact Y did not object to the same. Is Y bound to pay? </a:t>
            </a:r>
          </a:p>
          <a:p>
            <a:pPr marL="514350" indent="-514350">
              <a:buAutoNum type="arabicPeriod"/>
            </a:pPr>
            <a:r>
              <a:rPr lang="en-US" dirty="0" smtClean="0"/>
              <a:t>C offers to sell D his watch at a certain price. Both of them agree orally. Does a contract comes into existence?</a:t>
            </a:r>
          </a:p>
          <a:p>
            <a:pPr marL="514350" indent="-514350">
              <a:buAutoNum type="arabicPeriod"/>
            </a:pPr>
            <a:r>
              <a:rPr lang="en-US" dirty="0" smtClean="0"/>
              <a:t>S promises to give a gift to T on her birthday. Later, she does not give the gift. Can T file a suit against S?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40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6106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5) A person( employee)  is made to enter into an agreement by B( employer) to sell his land worth </a:t>
            </a:r>
            <a:r>
              <a:rPr lang="en-US" dirty="0" err="1" smtClean="0"/>
              <a:t>Rs</a:t>
            </a:r>
            <a:r>
              <a:rPr lang="en-US" dirty="0" smtClean="0"/>
              <a:t> 10 Lakhs at </a:t>
            </a:r>
            <a:r>
              <a:rPr lang="en-US" dirty="0" err="1" smtClean="0"/>
              <a:t>Rs</a:t>
            </a:r>
            <a:r>
              <a:rPr lang="en-US" dirty="0" smtClean="0"/>
              <a:t>. 1 lakh. B, further threatens A that if he does not do so, he will fire him out of the job. Thereafter, A signs the agreement. Is this a valid contract? </a:t>
            </a:r>
          </a:p>
          <a:p>
            <a:pPr marL="0" indent="0">
              <a:buNone/>
            </a:pPr>
            <a:r>
              <a:rPr lang="en-US" dirty="0" smtClean="0"/>
              <a:t>6) X promises to pay Y </a:t>
            </a:r>
            <a:r>
              <a:rPr lang="en-US" dirty="0" err="1" smtClean="0"/>
              <a:t>Rs</a:t>
            </a:r>
            <a:r>
              <a:rPr lang="en-US" dirty="0" smtClean="0"/>
              <a:t> 10,000 for beating Z. Is it a valid contract?</a:t>
            </a:r>
          </a:p>
          <a:p>
            <a:pPr marL="0" indent="0">
              <a:buNone/>
            </a:pPr>
            <a:r>
              <a:rPr lang="en-US" dirty="0" smtClean="0"/>
              <a:t>7) S enters into an agreement with T to sell his house at </a:t>
            </a:r>
            <a:r>
              <a:rPr lang="en-US" dirty="0" err="1" smtClean="0"/>
              <a:t>chembur</a:t>
            </a:r>
            <a:r>
              <a:rPr lang="en-US" dirty="0" smtClean="0"/>
              <a:t> at </a:t>
            </a:r>
            <a:r>
              <a:rPr lang="en-US" dirty="0" err="1" smtClean="0"/>
              <a:t>Rs</a:t>
            </a:r>
            <a:r>
              <a:rPr lang="en-US" dirty="0" smtClean="0"/>
              <a:t> 1 </a:t>
            </a:r>
            <a:r>
              <a:rPr lang="en-US" dirty="0" err="1" smtClean="0"/>
              <a:t>crore</a:t>
            </a:r>
            <a:r>
              <a:rPr lang="en-US" dirty="0" smtClean="0"/>
              <a:t>. At the time of entering into an agreement S was under the influence of </a:t>
            </a:r>
            <a:r>
              <a:rPr lang="en-US" dirty="0" err="1" smtClean="0"/>
              <a:t>Alchohol</a:t>
            </a:r>
            <a:r>
              <a:rPr lang="en-US" dirty="0" smtClean="0"/>
              <a:t>. Next morning, S denies to sell the house? Is there a contract between S and T?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4169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6106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8) R promises T to bring the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from Agra to Mumbai as T has never seen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. T pays a sum of </a:t>
            </a:r>
            <a:r>
              <a:rPr lang="en-US" dirty="0" err="1" smtClean="0"/>
              <a:t>Rs</a:t>
            </a:r>
            <a:r>
              <a:rPr lang="en-US" dirty="0" smtClean="0"/>
              <a:t>. 1 lakh for the same. Later on, R does not bring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as promised. Can T file a suit against R? </a:t>
            </a:r>
          </a:p>
          <a:p>
            <a:pPr marL="0" indent="0">
              <a:buNone/>
            </a:pPr>
            <a:r>
              <a:rPr lang="en-US" dirty="0" smtClean="0"/>
              <a:t>9). M promises to pay </a:t>
            </a:r>
            <a:r>
              <a:rPr lang="en-US" dirty="0" err="1" smtClean="0"/>
              <a:t>Rs</a:t>
            </a:r>
            <a:r>
              <a:rPr lang="en-US" dirty="0" smtClean="0"/>
              <a:t>. 10,000 to N in case of a fire in N’s shop. After a month , there was a fire in N’s shop. Is M bound to pay the money to N? </a:t>
            </a:r>
          </a:p>
          <a:p>
            <a:pPr marL="0" indent="0">
              <a:buNone/>
            </a:pPr>
            <a:r>
              <a:rPr lang="en-US" smtClean="0"/>
              <a:t>10). </a:t>
            </a:r>
            <a:r>
              <a:rPr lang="en-US" dirty="0" smtClean="0"/>
              <a:t>R agrees to sell 1000 packets of cigarettes to Y after 3 months. Both of them enter into an agreement. After a month, purchase and sale of cigarettes was banned. Is the contract valid after three months?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111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413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PRACTICE CASES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PROBLEMS</dc:title>
  <dc:creator>Swati</dc:creator>
  <cp:lastModifiedBy>Swati</cp:lastModifiedBy>
  <cp:revision>7</cp:revision>
  <dcterms:created xsi:type="dcterms:W3CDTF">2006-08-16T00:00:00Z</dcterms:created>
  <dcterms:modified xsi:type="dcterms:W3CDTF">2021-07-03T18:01:13Z</dcterms:modified>
</cp:coreProperties>
</file>